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62" r:id="rId2"/>
    <p:sldId id="290" r:id="rId3"/>
  </p:sldIdLst>
  <p:sldSz cx="18289588" cy="102981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8517"/>
    <a:srgbClr val="495AD4"/>
    <a:srgbClr val="006B80"/>
    <a:srgbClr val="2F3149"/>
    <a:srgbClr val="EDE3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2437" autoAdjust="0"/>
  </p:normalViewPr>
  <p:slideViewPr>
    <p:cSldViewPr snapToGrid="0">
      <p:cViewPr varScale="1">
        <p:scale>
          <a:sx n="40" d="100"/>
          <a:sy n="40" d="100"/>
        </p:scale>
        <p:origin x="125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4A28A-98F7-4FD4-93AE-3BDA7BCD1F56}" type="datetimeFigureOut">
              <a:rPr lang="pt-BR" smtClean="0"/>
              <a:t>30/10/2024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45A89-7F5B-481E-97C9-ED5A3D7EBAF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0982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2149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1pPr>
    <a:lvl2pPr marL="686074" algn="l" defTabSz="1372149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2pPr>
    <a:lvl3pPr marL="1372149" algn="l" defTabSz="1372149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3pPr>
    <a:lvl4pPr marL="2058223" algn="l" defTabSz="1372149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4pPr>
    <a:lvl5pPr marL="2744297" algn="l" defTabSz="1372149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5pPr>
    <a:lvl6pPr marL="3430372" algn="l" defTabSz="1372149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6pPr>
    <a:lvl7pPr marL="4116446" algn="l" defTabSz="1372149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7pPr>
    <a:lvl8pPr marL="4802520" algn="l" defTabSz="1372149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8pPr>
    <a:lvl9pPr marL="5488595" algn="l" defTabSz="1372149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199" y="1685363"/>
            <a:ext cx="13717191" cy="3585269"/>
          </a:xfrm>
        </p:spPr>
        <p:txBody>
          <a:bodyPr anchor="b"/>
          <a:lstStyle>
            <a:lvl1pPr algn="ctr">
              <a:defRPr sz="900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199" y="5408894"/>
            <a:ext cx="13717191" cy="2486326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46" indent="0" algn="ctr">
              <a:buNone/>
              <a:defRPr sz="3000"/>
            </a:lvl2pPr>
            <a:lvl3pPr marL="1371691" indent="0" algn="ctr">
              <a:buNone/>
              <a:defRPr sz="2700"/>
            </a:lvl3pPr>
            <a:lvl4pPr marL="2057537" indent="0" algn="ctr">
              <a:buNone/>
              <a:defRPr sz="2400"/>
            </a:lvl4pPr>
            <a:lvl5pPr marL="2743383" indent="0" algn="ctr">
              <a:buNone/>
              <a:defRPr sz="2400"/>
            </a:lvl5pPr>
            <a:lvl6pPr marL="3429229" indent="0" algn="ctr">
              <a:buNone/>
              <a:defRPr sz="2400"/>
            </a:lvl6pPr>
            <a:lvl7pPr marL="4115074" indent="0" algn="ctr">
              <a:buNone/>
              <a:defRPr sz="2400"/>
            </a:lvl7pPr>
            <a:lvl8pPr marL="4800920" indent="0" algn="ctr">
              <a:buNone/>
              <a:defRPr sz="2400"/>
            </a:lvl8pPr>
            <a:lvl9pPr marL="5486766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3662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9154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883" y="2567378"/>
            <a:ext cx="15774770" cy="4283728"/>
          </a:xfrm>
        </p:spPr>
        <p:txBody>
          <a:bodyPr anchor="b"/>
          <a:lstStyle>
            <a:lvl1pPr>
              <a:defRPr sz="900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883" y="6891632"/>
            <a:ext cx="15774770" cy="225271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46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9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53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38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22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507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92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76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182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409" y="2741396"/>
            <a:ext cx="7773075" cy="653405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9104" y="2741396"/>
            <a:ext cx="7773075" cy="653405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18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791" y="548280"/>
            <a:ext cx="15774770" cy="199049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792" y="2524469"/>
            <a:ext cx="7737352" cy="123720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46" indent="0">
              <a:buNone/>
              <a:defRPr sz="3000" b="1"/>
            </a:lvl2pPr>
            <a:lvl3pPr marL="1371691" indent="0">
              <a:buNone/>
              <a:defRPr sz="2700" b="1"/>
            </a:lvl3pPr>
            <a:lvl4pPr marL="2057537" indent="0">
              <a:buNone/>
              <a:defRPr sz="2400" b="1"/>
            </a:lvl4pPr>
            <a:lvl5pPr marL="2743383" indent="0">
              <a:buNone/>
              <a:defRPr sz="2400" b="1"/>
            </a:lvl5pPr>
            <a:lvl6pPr marL="3429229" indent="0">
              <a:buNone/>
              <a:defRPr sz="2400" b="1"/>
            </a:lvl6pPr>
            <a:lvl7pPr marL="4115074" indent="0">
              <a:buNone/>
              <a:defRPr sz="2400" b="1"/>
            </a:lvl7pPr>
            <a:lvl8pPr marL="4800920" indent="0">
              <a:buNone/>
              <a:defRPr sz="2400" b="1"/>
            </a:lvl8pPr>
            <a:lvl9pPr marL="5486766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792" y="3761672"/>
            <a:ext cx="7737352" cy="55328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9104" y="2524469"/>
            <a:ext cx="7775457" cy="123720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46" indent="0">
              <a:buNone/>
              <a:defRPr sz="3000" b="1"/>
            </a:lvl2pPr>
            <a:lvl3pPr marL="1371691" indent="0">
              <a:buNone/>
              <a:defRPr sz="2700" b="1"/>
            </a:lvl3pPr>
            <a:lvl4pPr marL="2057537" indent="0">
              <a:buNone/>
              <a:defRPr sz="2400" b="1"/>
            </a:lvl4pPr>
            <a:lvl5pPr marL="2743383" indent="0">
              <a:buNone/>
              <a:defRPr sz="2400" b="1"/>
            </a:lvl5pPr>
            <a:lvl6pPr marL="3429229" indent="0">
              <a:buNone/>
              <a:defRPr sz="2400" b="1"/>
            </a:lvl6pPr>
            <a:lvl7pPr marL="4115074" indent="0">
              <a:buNone/>
              <a:defRPr sz="2400" b="1"/>
            </a:lvl7pPr>
            <a:lvl8pPr marL="4800920" indent="0">
              <a:buNone/>
              <a:defRPr sz="2400" b="1"/>
            </a:lvl8pPr>
            <a:lvl9pPr marL="5486766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9104" y="3761672"/>
            <a:ext cx="7775457" cy="55328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6100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5637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46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792" y="686541"/>
            <a:ext cx="5898868" cy="240289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5457" y="1482738"/>
            <a:ext cx="9259104" cy="7318335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792" y="3089434"/>
            <a:ext cx="5898868" cy="5723558"/>
          </a:xfrm>
        </p:spPr>
        <p:txBody>
          <a:bodyPr/>
          <a:lstStyle>
            <a:lvl1pPr marL="0" indent="0">
              <a:buNone/>
              <a:defRPr sz="2400"/>
            </a:lvl1pPr>
            <a:lvl2pPr marL="685846" indent="0">
              <a:buNone/>
              <a:defRPr sz="2100"/>
            </a:lvl2pPr>
            <a:lvl3pPr marL="1371691" indent="0">
              <a:buNone/>
              <a:defRPr sz="1800"/>
            </a:lvl3pPr>
            <a:lvl4pPr marL="2057537" indent="0">
              <a:buNone/>
              <a:defRPr sz="1500"/>
            </a:lvl4pPr>
            <a:lvl5pPr marL="2743383" indent="0">
              <a:buNone/>
              <a:defRPr sz="1500"/>
            </a:lvl5pPr>
            <a:lvl6pPr marL="3429229" indent="0">
              <a:buNone/>
              <a:defRPr sz="1500"/>
            </a:lvl6pPr>
            <a:lvl7pPr marL="4115074" indent="0">
              <a:buNone/>
              <a:defRPr sz="1500"/>
            </a:lvl7pPr>
            <a:lvl8pPr marL="4800920" indent="0">
              <a:buNone/>
              <a:defRPr sz="1500"/>
            </a:lvl8pPr>
            <a:lvl9pPr marL="5486766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9884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792" y="686541"/>
            <a:ext cx="5898868" cy="240289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5457" y="1482738"/>
            <a:ext cx="9259104" cy="731833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46" indent="0">
              <a:buNone/>
              <a:defRPr sz="4200"/>
            </a:lvl2pPr>
            <a:lvl3pPr marL="1371691" indent="0">
              <a:buNone/>
              <a:defRPr sz="3600"/>
            </a:lvl3pPr>
            <a:lvl4pPr marL="2057537" indent="0">
              <a:buNone/>
              <a:defRPr sz="3000"/>
            </a:lvl4pPr>
            <a:lvl5pPr marL="2743383" indent="0">
              <a:buNone/>
              <a:defRPr sz="3000"/>
            </a:lvl5pPr>
            <a:lvl6pPr marL="3429229" indent="0">
              <a:buNone/>
              <a:defRPr sz="3000"/>
            </a:lvl6pPr>
            <a:lvl7pPr marL="4115074" indent="0">
              <a:buNone/>
              <a:defRPr sz="3000"/>
            </a:lvl7pPr>
            <a:lvl8pPr marL="4800920" indent="0">
              <a:buNone/>
              <a:defRPr sz="3000"/>
            </a:lvl8pPr>
            <a:lvl9pPr marL="5486766" indent="0">
              <a:buNone/>
              <a:defRPr sz="30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792" y="3089434"/>
            <a:ext cx="5898868" cy="5723558"/>
          </a:xfrm>
        </p:spPr>
        <p:txBody>
          <a:bodyPr/>
          <a:lstStyle>
            <a:lvl1pPr marL="0" indent="0">
              <a:buNone/>
              <a:defRPr sz="2400"/>
            </a:lvl1pPr>
            <a:lvl2pPr marL="685846" indent="0">
              <a:buNone/>
              <a:defRPr sz="2100"/>
            </a:lvl2pPr>
            <a:lvl3pPr marL="1371691" indent="0">
              <a:buNone/>
              <a:defRPr sz="1800"/>
            </a:lvl3pPr>
            <a:lvl4pPr marL="2057537" indent="0">
              <a:buNone/>
              <a:defRPr sz="1500"/>
            </a:lvl4pPr>
            <a:lvl5pPr marL="2743383" indent="0">
              <a:buNone/>
              <a:defRPr sz="1500"/>
            </a:lvl5pPr>
            <a:lvl6pPr marL="3429229" indent="0">
              <a:buNone/>
              <a:defRPr sz="1500"/>
            </a:lvl6pPr>
            <a:lvl7pPr marL="4115074" indent="0">
              <a:buNone/>
              <a:defRPr sz="1500"/>
            </a:lvl7pPr>
            <a:lvl8pPr marL="4800920" indent="0">
              <a:buNone/>
              <a:defRPr sz="1500"/>
            </a:lvl8pPr>
            <a:lvl9pPr marL="5486766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040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6280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8487" y="548279"/>
            <a:ext cx="3943692" cy="87271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409" y="548279"/>
            <a:ext cx="11602457" cy="87271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7464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409" y="548280"/>
            <a:ext cx="15774770" cy="1990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409" y="2741396"/>
            <a:ext cx="15774770" cy="6534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409" y="9544826"/>
            <a:ext cx="4115157" cy="5482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30.10.2024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8426" y="9544826"/>
            <a:ext cx="6172736" cy="5482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7022" y="9544826"/>
            <a:ext cx="4115157" cy="5482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8850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91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23" indent="-342923" algn="l" defTabSz="1371691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69" indent="-342923" algn="l" defTabSz="137169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614" indent="-342923" algn="l" defTabSz="137169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460" indent="-342923" algn="l" defTabSz="137169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306" indent="-342923" algn="l" defTabSz="137169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2151" indent="-342923" algn="l" defTabSz="137169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97" indent="-342923" algn="l" defTabSz="137169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843" indent="-342923" algn="l" defTabSz="137169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689" indent="-342923" algn="l" defTabSz="137169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91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46" algn="l" defTabSz="1371691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91" algn="l" defTabSz="1371691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37" algn="l" defTabSz="1371691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83" algn="l" defTabSz="1371691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229" algn="l" defTabSz="1371691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74" algn="l" defTabSz="1371691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920" algn="l" defTabSz="1371691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766" algn="l" defTabSz="1371691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0F175DE1-6F0D-B871-3299-769BC38AF6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" y="0"/>
            <a:ext cx="18278313" cy="10298113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C2B65-E880-C290-A22A-D2EBFA3E80A5}"/>
              </a:ext>
            </a:extLst>
          </p:cNvPr>
          <p:cNvSpPr txBox="1"/>
          <p:nvPr/>
        </p:nvSpPr>
        <p:spPr>
          <a:xfrm>
            <a:off x="1044794" y="3999177"/>
            <a:ext cx="1620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2F3149"/>
                </a:solidFill>
                <a:cs typeface="Arial" panose="020B0604020202020204" pitchFamily="34" charset="0"/>
              </a:rPr>
              <a:t>INSIRA O TÍTULO DO SEU PAINEL AQUI </a:t>
            </a:r>
          </a:p>
          <a:p>
            <a:pPr algn="ctr"/>
            <a:r>
              <a:rPr lang="pt-BR" sz="3600" b="1" dirty="0">
                <a:solidFill>
                  <a:srgbClr val="2F3149"/>
                </a:solidFill>
                <a:cs typeface="Arial" panose="020B0604020202020204" pitchFamily="34" charset="0"/>
              </a:rPr>
              <a:t>(CONFORME DISPOSTO NO OFÍCIO CONVITE). </a:t>
            </a:r>
          </a:p>
          <a:p>
            <a:pPr algn="ctr"/>
            <a:r>
              <a:rPr lang="pt-BR" sz="3600" b="1" dirty="0">
                <a:solidFill>
                  <a:srgbClr val="2F3149"/>
                </a:solidFill>
                <a:cs typeface="Arial" panose="020B0604020202020204" pitchFamily="34" charset="0"/>
              </a:rPr>
              <a:t>USE O LIMITE DESSE RETÂNGULO AZUL CLARO.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9EB2A60-33D8-7B56-619D-6885BF3F585B}"/>
              </a:ext>
            </a:extLst>
          </p:cNvPr>
          <p:cNvSpPr txBox="1"/>
          <p:nvPr/>
        </p:nvSpPr>
        <p:spPr>
          <a:xfrm>
            <a:off x="3744794" y="6685895"/>
            <a:ext cx="10800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rgbClr val="2F3149"/>
                </a:solidFill>
                <a:cs typeface="Arial" panose="020B0604020202020204" pitchFamily="34" charset="0"/>
              </a:rPr>
              <a:t>Use esse espaço entre o retângulo azul claro e a base para identificar 	você (nome + função, por exemplo) e </a:t>
            </a:r>
          </a:p>
          <a:p>
            <a:pPr algn="ctr"/>
            <a:r>
              <a:rPr lang="pt-BR" sz="2800" dirty="0">
                <a:solidFill>
                  <a:srgbClr val="2F3149"/>
                </a:solidFill>
                <a:cs typeface="Arial" panose="020B0604020202020204" pitchFamily="34" charset="0"/>
              </a:rPr>
              <a:t>	sua organização (nome, logo, email/site de contato).</a:t>
            </a: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52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3AFD611-A4CD-D948-9AB1-182056D86F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" y="0"/>
            <a:ext cx="18278313" cy="1029811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3980235-652E-647E-440B-3FA0D82DFED4}"/>
              </a:ext>
            </a:extLst>
          </p:cNvPr>
          <p:cNvSpPr txBox="1"/>
          <p:nvPr/>
        </p:nvSpPr>
        <p:spPr>
          <a:xfrm>
            <a:off x="144379" y="429126"/>
            <a:ext cx="120155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b="1" dirty="0">
                <a:solidFill>
                  <a:srgbClr val="2F3149"/>
                </a:solidFill>
                <a:cs typeface="Arial" panose="020B0604020202020204" pitchFamily="34" charset="0"/>
              </a:rPr>
              <a:t>INSIRA O TÍTULO DESSE SLIDE AQUI. </a:t>
            </a:r>
          </a:p>
          <a:p>
            <a:pPr algn="just"/>
            <a:r>
              <a:rPr lang="pt-BR" sz="3000" b="1" dirty="0">
                <a:solidFill>
                  <a:srgbClr val="2F3149"/>
                </a:solidFill>
                <a:cs typeface="Arial" panose="020B0604020202020204" pitchFamily="34" charset="0"/>
              </a:rPr>
              <a:t>USE O LIMITE DESSE RETÂNGULO AZUL CLARO.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C4C42CA-351C-6BD6-FCF5-CF2C53EE9A09}"/>
              </a:ext>
            </a:extLst>
          </p:cNvPr>
          <p:cNvSpPr txBox="1"/>
          <p:nvPr/>
        </p:nvSpPr>
        <p:spPr>
          <a:xfrm>
            <a:off x="1126143" y="2162743"/>
            <a:ext cx="16037302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>
                <a:solidFill>
                  <a:srgbClr val="2F3149"/>
                </a:solidFill>
                <a:cs typeface="Arial" panose="020B0604020202020204" pitchFamily="34" charset="0"/>
              </a:rPr>
              <a:t>Use esse espaço entre o cabeçalho e o rodapé como achar melhor, dando preferência para textos curtos e apoiados por recursos visuais (sempre que possível) como: gráficos, tabelas, quadros, figuras/imagens, infográficos etc.</a:t>
            </a: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F3149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20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4508</TotalTime>
  <Words>118</Words>
  <Application>Microsoft Office PowerPoint</Application>
  <PresentationFormat>Personalizar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SAEG - Semana da Avaliação em Escolas de Governo</dc:creator>
  <cp:lastModifiedBy>Brayam Rodrigues</cp:lastModifiedBy>
  <cp:revision>213</cp:revision>
  <dcterms:created xsi:type="dcterms:W3CDTF">2012-07-30T23:50:35Z</dcterms:created>
  <dcterms:modified xsi:type="dcterms:W3CDTF">2024-10-30T22:06:39Z</dcterms:modified>
</cp:coreProperties>
</file>